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custDataLst>
    <p:tags r:id="rId3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638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1902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9805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660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578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538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659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039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65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166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824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FA835-FDA6-4AD1-ADD5-BD5F3416DCF9}" type="datetimeFigureOut">
              <a:rPr kumimoji="1" lang="ja-JP" altLang="en-US" smtClean="0"/>
              <a:pPr/>
              <a:t>2025/5/27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83C80-D4EB-4A78-9D66-6F5F018441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88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3312367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kumimoji="1" lang="ja-JP" altLang="en-US" sz="3200" dirty="0">
                <a:solidFill>
                  <a:schemeClr val="bg1"/>
                </a:solidFill>
                <a:latin typeface="+mj-ea"/>
              </a:rPr>
              <a:t>第</a:t>
            </a:r>
            <a:r>
              <a:rPr kumimoji="1" lang="en-US" altLang="ja-JP" sz="3200" dirty="0">
                <a:solidFill>
                  <a:schemeClr val="bg1"/>
                </a:solidFill>
                <a:latin typeface="+mj-ea"/>
              </a:rPr>
              <a:t>41</a:t>
            </a:r>
            <a:r>
              <a:rPr lang="ja-JP" altLang="en-US" sz="3200" dirty="0">
                <a:solidFill>
                  <a:schemeClr val="bg1"/>
                </a:solidFill>
                <a:latin typeface="+mj-ea"/>
              </a:rPr>
              <a:t>回日本</a:t>
            </a:r>
            <a:r>
              <a:rPr lang="en-US" altLang="ja-JP" sz="3200" dirty="0">
                <a:solidFill>
                  <a:schemeClr val="bg1"/>
                </a:solidFill>
                <a:latin typeface="+mj-ea"/>
              </a:rPr>
              <a:t>TDM</a:t>
            </a:r>
            <a:r>
              <a:rPr lang="ja-JP" altLang="en-US" sz="3200" dirty="0">
                <a:solidFill>
                  <a:schemeClr val="bg1"/>
                </a:solidFill>
                <a:latin typeface="+mj-ea"/>
              </a:rPr>
              <a:t>学会・学術大会</a:t>
            </a:r>
            <a:br>
              <a:rPr kumimoji="1" lang="en-US" altLang="ja-JP" sz="3200" dirty="0">
                <a:solidFill>
                  <a:schemeClr val="bg1"/>
                </a:solidFill>
                <a:latin typeface="+mj-ea"/>
              </a:rPr>
            </a:br>
            <a:br>
              <a:rPr lang="en-US" altLang="ja-JP" sz="3200" dirty="0">
                <a:solidFill>
                  <a:schemeClr val="bg1"/>
                </a:solidFill>
                <a:latin typeface="+mj-ea"/>
              </a:rPr>
            </a:br>
            <a:r>
              <a:rPr lang="ja-JP" altLang="en-US" sz="3200" dirty="0">
                <a:solidFill>
                  <a:schemeClr val="bg1"/>
                </a:solidFill>
                <a:latin typeface="+mj-ea"/>
              </a:rPr>
              <a:t>筆頭発表者の</a:t>
            </a:r>
            <a:r>
              <a:rPr lang="en-US" altLang="ja-JP" sz="3200" dirty="0">
                <a:solidFill>
                  <a:schemeClr val="bg1"/>
                </a:solidFill>
                <a:latin typeface="+mj-ea"/>
              </a:rPr>
              <a:t>COI</a:t>
            </a:r>
            <a:r>
              <a:rPr lang="ja-JP" altLang="en-US" sz="3200" dirty="0">
                <a:solidFill>
                  <a:schemeClr val="bg1"/>
                </a:solidFill>
                <a:latin typeface="+mj-ea"/>
              </a:rPr>
              <a:t>開示</a:t>
            </a:r>
            <a:br>
              <a:rPr lang="en-US" altLang="ja-JP" sz="3200" dirty="0">
                <a:solidFill>
                  <a:schemeClr val="bg1"/>
                </a:solidFill>
                <a:latin typeface="+mj-ea"/>
              </a:rPr>
            </a:br>
            <a:br>
              <a:rPr lang="en-US" altLang="ja-JP" sz="3200" dirty="0">
                <a:solidFill>
                  <a:schemeClr val="bg1"/>
                </a:solidFill>
                <a:latin typeface="+mj-ea"/>
              </a:rPr>
            </a:br>
            <a:r>
              <a:rPr lang="ja-JP" altLang="en-US" sz="3200" dirty="0">
                <a:solidFill>
                  <a:schemeClr val="bg1"/>
                </a:solidFill>
                <a:latin typeface="+mj-ea"/>
              </a:rPr>
              <a:t>筆頭発表者氏名：●●　●●</a:t>
            </a:r>
            <a:endParaRPr kumimoji="1" lang="ja-JP" altLang="en-US" sz="2800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683568" y="4365104"/>
            <a:ext cx="7776864" cy="2304256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2200" dirty="0">
                <a:solidFill>
                  <a:schemeClr val="tx1"/>
                </a:solidFill>
                <a:latin typeface="+mn-ea"/>
              </a:rPr>
              <a:t>演題発表に関連し、</a:t>
            </a:r>
            <a:r>
              <a:rPr lang="ja-JP" altLang="en-US" sz="2200" dirty="0">
                <a:solidFill>
                  <a:schemeClr val="tx1"/>
                </a:solidFill>
                <a:latin typeface="+mn-ea"/>
              </a:rPr>
              <a:t>開示すべき</a:t>
            </a:r>
            <a:r>
              <a:rPr lang="en-US" altLang="ja-JP" sz="2200" dirty="0">
                <a:solidFill>
                  <a:schemeClr val="tx1"/>
                </a:solidFill>
                <a:latin typeface="+mn-ea"/>
              </a:rPr>
              <a:t>COI</a:t>
            </a:r>
            <a:r>
              <a:rPr lang="ja-JP" altLang="en-US" sz="2200" dirty="0">
                <a:solidFill>
                  <a:schemeClr val="tx1"/>
                </a:solidFill>
                <a:latin typeface="+mn-ea"/>
              </a:rPr>
              <a:t>関係にある企業等として、</a:t>
            </a:r>
            <a:endParaRPr lang="en-US" altLang="ja-JP" sz="2200" dirty="0">
              <a:solidFill>
                <a:schemeClr val="tx1"/>
              </a:solidFill>
              <a:latin typeface="+mn-ea"/>
            </a:endParaRPr>
          </a:p>
          <a:p>
            <a:pPr algn="l"/>
            <a:endParaRPr lang="en-US" altLang="ja-JP" sz="2200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2200" dirty="0">
                <a:solidFill>
                  <a:schemeClr val="tx1"/>
                </a:solidFill>
                <a:latin typeface="+mn-ea"/>
              </a:rPr>
              <a:t>企業名を記載</a:t>
            </a:r>
          </a:p>
        </p:txBody>
      </p:sp>
    </p:spTree>
    <p:extLst>
      <p:ext uri="{BB962C8B-B14F-4D97-AF65-F5344CB8AC3E}">
        <p14:creationId xmlns:p14="http://schemas.microsoft.com/office/powerpoint/2010/main" val="26990486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cb5a5a7467661af8802ef46e400a3a1703eec"/>
</p:tagLst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46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​​テーマ</vt:lpstr>
      <vt:lpstr>第41回日本TDM学会・学術大会  筆頭発表者のCOI開示  筆頭発表者氏名：●●　●●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Katsura Kagawa</dc:creator>
  <cp:lastModifiedBy>池田　賢二</cp:lastModifiedBy>
  <cp:revision>19</cp:revision>
  <dcterms:created xsi:type="dcterms:W3CDTF">2016-02-04T08:40:18Z</dcterms:created>
  <dcterms:modified xsi:type="dcterms:W3CDTF">2025-05-27T10:27:49Z</dcterms:modified>
</cp:coreProperties>
</file>